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2" r:id="rId12"/>
    <p:sldId id="267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lidia.garza@interasbr.com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mailto:lidia.garza@interasbr.com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lidia.garza@interasbr.com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mailto:lidia.garza@interasbr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8B226-871E-42BD-BA17-830C989A08E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38D229A8-9195-4782-BB7C-79AC6F6ABE6E}">
      <dgm:prSet custT="1"/>
      <dgm:spPr/>
      <dgm:t>
        <a:bodyPr/>
        <a:lstStyle/>
        <a:p>
          <a:pPr rtl="0"/>
          <a:r>
            <a:rPr lang="es-MX" sz="1400" b="1" dirty="0" smtClean="0"/>
            <a:t>LIC. LIDIA GARZA</a:t>
          </a:r>
          <a:endParaRPr lang="es-MX" sz="1400" dirty="0"/>
        </a:p>
      </dgm:t>
    </dgm:pt>
    <dgm:pt modelId="{A8A0435F-C049-4BD7-9A63-D93B416A2920}" type="parTrans" cxnId="{BCE33ED0-49A4-4368-A526-560C2C0A7D31}">
      <dgm:prSet/>
      <dgm:spPr/>
      <dgm:t>
        <a:bodyPr/>
        <a:lstStyle/>
        <a:p>
          <a:endParaRPr lang="es-MX"/>
        </a:p>
      </dgm:t>
    </dgm:pt>
    <dgm:pt modelId="{D68DEBFF-FBA5-492B-82BB-EB9F28FD9DB9}" type="sibTrans" cxnId="{BCE33ED0-49A4-4368-A526-560C2C0A7D31}">
      <dgm:prSet/>
      <dgm:spPr/>
      <dgm:t>
        <a:bodyPr/>
        <a:lstStyle/>
        <a:p>
          <a:endParaRPr lang="es-MX"/>
        </a:p>
      </dgm:t>
    </dgm:pt>
    <dgm:pt modelId="{27494A73-9E44-476B-B5EE-9B826F332889}">
      <dgm:prSet custT="1"/>
      <dgm:spPr/>
      <dgm:t>
        <a:bodyPr/>
        <a:lstStyle/>
        <a:p>
          <a:pPr rtl="0"/>
          <a:r>
            <a:rPr lang="es-MX" sz="1400" b="1" dirty="0" smtClean="0">
              <a:hlinkClick xmlns:r="http://schemas.openxmlformats.org/officeDocument/2006/relationships" r:id="rId1"/>
            </a:rPr>
            <a:t>lidia.garza@interasbr.com</a:t>
          </a:r>
          <a:endParaRPr lang="es-MX" sz="1400" b="1" dirty="0"/>
        </a:p>
      </dgm:t>
    </dgm:pt>
    <dgm:pt modelId="{6B02A099-61E3-403D-AABC-352FE291BE30}" type="parTrans" cxnId="{99E4CEA2-D020-46FA-8728-06B28A302E4C}">
      <dgm:prSet/>
      <dgm:spPr/>
      <dgm:t>
        <a:bodyPr/>
        <a:lstStyle/>
        <a:p>
          <a:endParaRPr lang="es-MX"/>
        </a:p>
      </dgm:t>
    </dgm:pt>
    <dgm:pt modelId="{65003BA7-92C7-40F1-A97A-47DAA4E6EB98}" type="sibTrans" cxnId="{99E4CEA2-D020-46FA-8728-06B28A302E4C}">
      <dgm:prSet/>
      <dgm:spPr/>
      <dgm:t>
        <a:bodyPr/>
        <a:lstStyle/>
        <a:p>
          <a:endParaRPr lang="es-MX"/>
        </a:p>
      </dgm:t>
    </dgm:pt>
    <dgm:pt modelId="{8FC4063A-8DBD-4EB2-903E-CA7E66690F73}">
      <dgm:prSet custT="1"/>
      <dgm:spPr/>
      <dgm:t>
        <a:bodyPr/>
        <a:lstStyle/>
        <a:p>
          <a:pPr rtl="0"/>
          <a:r>
            <a:rPr lang="es-MX" sz="1400" b="1" dirty="0" smtClean="0"/>
            <a:t>📲81 1916 6322</a:t>
          </a:r>
          <a:endParaRPr lang="es-MX" sz="1400" b="1" dirty="0"/>
        </a:p>
      </dgm:t>
    </dgm:pt>
    <dgm:pt modelId="{C50B8B78-7EA1-43CB-972C-750F22A87405}" type="parTrans" cxnId="{F46E4DE9-3450-45B6-9F57-4E97244C44AF}">
      <dgm:prSet/>
      <dgm:spPr/>
      <dgm:t>
        <a:bodyPr/>
        <a:lstStyle/>
        <a:p>
          <a:endParaRPr lang="es-MX"/>
        </a:p>
      </dgm:t>
    </dgm:pt>
    <dgm:pt modelId="{96D7EA81-296D-4843-9B35-AEF8C7924B4A}" type="sibTrans" cxnId="{F46E4DE9-3450-45B6-9F57-4E97244C44AF}">
      <dgm:prSet/>
      <dgm:spPr/>
      <dgm:t>
        <a:bodyPr/>
        <a:lstStyle/>
        <a:p>
          <a:endParaRPr lang="es-MX"/>
        </a:p>
      </dgm:t>
    </dgm:pt>
    <dgm:pt modelId="{3796463C-E589-4253-ADA8-BDA409A39FB1}" type="pres">
      <dgm:prSet presAssocID="{6688B226-871E-42BD-BA17-830C989A08E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A586B47-2BB3-4B5B-94FF-E5DE860A3C63}" type="pres">
      <dgm:prSet presAssocID="{38D229A8-9195-4782-BB7C-79AC6F6ABE6E}" presName="circle1" presStyleLbl="node1" presStyleIdx="0" presStyleCnt="3"/>
      <dgm:spPr/>
    </dgm:pt>
    <dgm:pt modelId="{A38D50B0-A3FA-4BD2-9046-70C205669FFC}" type="pres">
      <dgm:prSet presAssocID="{38D229A8-9195-4782-BB7C-79AC6F6ABE6E}" presName="space" presStyleCnt="0"/>
      <dgm:spPr/>
    </dgm:pt>
    <dgm:pt modelId="{180B3BE4-539E-4DFB-A017-ACFF4220F4F8}" type="pres">
      <dgm:prSet presAssocID="{38D229A8-9195-4782-BB7C-79AC6F6ABE6E}" presName="rect1" presStyleLbl="alignAcc1" presStyleIdx="0" presStyleCnt="3" custLinFactNeighborY="-7799"/>
      <dgm:spPr/>
    </dgm:pt>
    <dgm:pt modelId="{F6F1A9E5-249B-4C6D-897F-CD67B9DA2D83}" type="pres">
      <dgm:prSet presAssocID="{27494A73-9E44-476B-B5EE-9B826F332889}" presName="vertSpace2" presStyleLbl="node1" presStyleIdx="0" presStyleCnt="3"/>
      <dgm:spPr/>
    </dgm:pt>
    <dgm:pt modelId="{3BB219C6-2114-44DA-9689-7C4FB09DE946}" type="pres">
      <dgm:prSet presAssocID="{27494A73-9E44-476B-B5EE-9B826F332889}" presName="circle2" presStyleLbl="node1" presStyleIdx="1" presStyleCnt="3"/>
      <dgm:spPr/>
    </dgm:pt>
    <dgm:pt modelId="{74E5B7EC-7C3C-4730-A368-785032C74D79}" type="pres">
      <dgm:prSet presAssocID="{27494A73-9E44-476B-B5EE-9B826F332889}" presName="rect2" presStyleLbl="alignAcc1" presStyleIdx="1" presStyleCnt="3"/>
      <dgm:spPr/>
    </dgm:pt>
    <dgm:pt modelId="{D97081B3-302E-4A4C-8087-934D3FF1EA98}" type="pres">
      <dgm:prSet presAssocID="{8FC4063A-8DBD-4EB2-903E-CA7E66690F73}" presName="vertSpace3" presStyleLbl="node1" presStyleIdx="1" presStyleCnt="3"/>
      <dgm:spPr/>
    </dgm:pt>
    <dgm:pt modelId="{947075AF-15E3-4010-9CD1-43A3980AD149}" type="pres">
      <dgm:prSet presAssocID="{8FC4063A-8DBD-4EB2-903E-CA7E66690F73}" presName="circle3" presStyleLbl="node1" presStyleIdx="2" presStyleCnt="3"/>
      <dgm:spPr/>
    </dgm:pt>
    <dgm:pt modelId="{972B0449-BE95-4B9E-896E-143E06610E04}" type="pres">
      <dgm:prSet presAssocID="{8FC4063A-8DBD-4EB2-903E-CA7E66690F73}" presName="rect3" presStyleLbl="alignAcc1" presStyleIdx="2" presStyleCnt="3"/>
      <dgm:spPr/>
    </dgm:pt>
    <dgm:pt modelId="{F9870664-7D2C-498F-9653-3D76648F665B}" type="pres">
      <dgm:prSet presAssocID="{38D229A8-9195-4782-BB7C-79AC6F6ABE6E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FD66FF18-49EC-4E69-B224-9FD7EEE82713}" type="pres">
      <dgm:prSet presAssocID="{27494A73-9E44-476B-B5EE-9B826F332889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05D265C4-7F45-4A51-81BE-C671E72CB2CF}" type="pres">
      <dgm:prSet presAssocID="{8FC4063A-8DBD-4EB2-903E-CA7E66690F73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9F4D2241-7EDC-4CAF-8622-408A6710FFCF}" type="presOf" srcId="{38D229A8-9195-4782-BB7C-79AC6F6ABE6E}" destId="{F9870664-7D2C-498F-9653-3D76648F665B}" srcOrd="1" destOrd="0" presId="urn:microsoft.com/office/officeart/2005/8/layout/target3"/>
    <dgm:cxn modelId="{8A31E712-3992-4015-BE91-8000876102A6}" type="presOf" srcId="{38D229A8-9195-4782-BB7C-79AC6F6ABE6E}" destId="{180B3BE4-539E-4DFB-A017-ACFF4220F4F8}" srcOrd="0" destOrd="0" presId="urn:microsoft.com/office/officeart/2005/8/layout/target3"/>
    <dgm:cxn modelId="{617BB8FF-924F-46A4-A420-F0AB606F1B66}" type="presOf" srcId="{6688B226-871E-42BD-BA17-830C989A08E1}" destId="{3796463C-E589-4253-ADA8-BDA409A39FB1}" srcOrd="0" destOrd="0" presId="urn:microsoft.com/office/officeart/2005/8/layout/target3"/>
    <dgm:cxn modelId="{AD40C61D-5EDA-4847-BB8B-B9A042D9A582}" type="presOf" srcId="{8FC4063A-8DBD-4EB2-903E-CA7E66690F73}" destId="{972B0449-BE95-4B9E-896E-143E06610E04}" srcOrd="0" destOrd="0" presId="urn:microsoft.com/office/officeart/2005/8/layout/target3"/>
    <dgm:cxn modelId="{DA794364-A242-4976-B414-65C678FCC0DA}" type="presOf" srcId="{8FC4063A-8DBD-4EB2-903E-CA7E66690F73}" destId="{05D265C4-7F45-4A51-81BE-C671E72CB2CF}" srcOrd="1" destOrd="0" presId="urn:microsoft.com/office/officeart/2005/8/layout/target3"/>
    <dgm:cxn modelId="{6B93E481-89FB-421B-BF9A-E707A5924F7E}" type="presOf" srcId="{27494A73-9E44-476B-B5EE-9B826F332889}" destId="{74E5B7EC-7C3C-4730-A368-785032C74D79}" srcOrd="0" destOrd="0" presId="urn:microsoft.com/office/officeart/2005/8/layout/target3"/>
    <dgm:cxn modelId="{F46E4DE9-3450-45B6-9F57-4E97244C44AF}" srcId="{6688B226-871E-42BD-BA17-830C989A08E1}" destId="{8FC4063A-8DBD-4EB2-903E-CA7E66690F73}" srcOrd="2" destOrd="0" parTransId="{C50B8B78-7EA1-43CB-972C-750F22A87405}" sibTransId="{96D7EA81-296D-4843-9B35-AEF8C7924B4A}"/>
    <dgm:cxn modelId="{BCE33ED0-49A4-4368-A526-560C2C0A7D31}" srcId="{6688B226-871E-42BD-BA17-830C989A08E1}" destId="{38D229A8-9195-4782-BB7C-79AC6F6ABE6E}" srcOrd="0" destOrd="0" parTransId="{A8A0435F-C049-4BD7-9A63-D93B416A2920}" sibTransId="{D68DEBFF-FBA5-492B-82BB-EB9F28FD9DB9}"/>
    <dgm:cxn modelId="{99E4CEA2-D020-46FA-8728-06B28A302E4C}" srcId="{6688B226-871E-42BD-BA17-830C989A08E1}" destId="{27494A73-9E44-476B-B5EE-9B826F332889}" srcOrd="1" destOrd="0" parTransId="{6B02A099-61E3-403D-AABC-352FE291BE30}" sibTransId="{65003BA7-92C7-40F1-A97A-47DAA4E6EB98}"/>
    <dgm:cxn modelId="{22D35B98-4987-4A20-939E-2C9151846246}" type="presOf" srcId="{27494A73-9E44-476B-B5EE-9B826F332889}" destId="{FD66FF18-49EC-4E69-B224-9FD7EEE82713}" srcOrd="1" destOrd="0" presId="urn:microsoft.com/office/officeart/2005/8/layout/target3"/>
    <dgm:cxn modelId="{0290E3D3-592C-4188-A61F-1C59220694E6}" type="presParOf" srcId="{3796463C-E589-4253-ADA8-BDA409A39FB1}" destId="{CA586B47-2BB3-4B5B-94FF-E5DE860A3C63}" srcOrd="0" destOrd="0" presId="urn:microsoft.com/office/officeart/2005/8/layout/target3"/>
    <dgm:cxn modelId="{96EC7D50-7F98-4BD3-978E-71DF3321DD0E}" type="presParOf" srcId="{3796463C-E589-4253-ADA8-BDA409A39FB1}" destId="{A38D50B0-A3FA-4BD2-9046-70C205669FFC}" srcOrd="1" destOrd="0" presId="urn:microsoft.com/office/officeart/2005/8/layout/target3"/>
    <dgm:cxn modelId="{91C54611-2EF5-4EEA-A78D-3D913A79F084}" type="presParOf" srcId="{3796463C-E589-4253-ADA8-BDA409A39FB1}" destId="{180B3BE4-539E-4DFB-A017-ACFF4220F4F8}" srcOrd="2" destOrd="0" presId="urn:microsoft.com/office/officeart/2005/8/layout/target3"/>
    <dgm:cxn modelId="{DF81856A-E5FA-401E-A85A-0819ACE4E5EA}" type="presParOf" srcId="{3796463C-E589-4253-ADA8-BDA409A39FB1}" destId="{F6F1A9E5-249B-4C6D-897F-CD67B9DA2D83}" srcOrd="3" destOrd="0" presId="urn:microsoft.com/office/officeart/2005/8/layout/target3"/>
    <dgm:cxn modelId="{3F2DDFB9-2964-4793-8CBA-A96F945C93CC}" type="presParOf" srcId="{3796463C-E589-4253-ADA8-BDA409A39FB1}" destId="{3BB219C6-2114-44DA-9689-7C4FB09DE946}" srcOrd="4" destOrd="0" presId="urn:microsoft.com/office/officeart/2005/8/layout/target3"/>
    <dgm:cxn modelId="{566D9598-2F10-4A48-8732-E6145CD98220}" type="presParOf" srcId="{3796463C-E589-4253-ADA8-BDA409A39FB1}" destId="{74E5B7EC-7C3C-4730-A368-785032C74D79}" srcOrd="5" destOrd="0" presId="urn:microsoft.com/office/officeart/2005/8/layout/target3"/>
    <dgm:cxn modelId="{5CC1927D-19B8-4364-83D4-4BFC89106DC3}" type="presParOf" srcId="{3796463C-E589-4253-ADA8-BDA409A39FB1}" destId="{D97081B3-302E-4A4C-8087-934D3FF1EA98}" srcOrd="6" destOrd="0" presId="urn:microsoft.com/office/officeart/2005/8/layout/target3"/>
    <dgm:cxn modelId="{E1380810-17F8-48DD-93F2-C7CA854A1CE5}" type="presParOf" srcId="{3796463C-E589-4253-ADA8-BDA409A39FB1}" destId="{947075AF-15E3-4010-9CD1-43A3980AD149}" srcOrd="7" destOrd="0" presId="urn:microsoft.com/office/officeart/2005/8/layout/target3"/>
    <dgm:cxn modelId="{0110773A-C169-439D-81B7-B6C8AD93A153}" type="presParOf" srcId="{3796463C-E589-4253-ADA8-BDA409A39FB1}" destId="{972B0449-BE95-4B9E-896E-143E06610E04}" srcOrd="8" destOrd="0" presId="urn:microsoft.com/office/officeart/2005/8/layout/target3"/>
    <dgm:cxn modelId="{B4EAAC0E-FF73-4E7D-AC86-41A738C98F39}" type="presParOf" srcId="{3796463C-E589-4253-ADA8-BDA409A39FB1}" destId="{F9870664-7D2C-498F-9653-3D76648F665B}" srcOrd="9" destOrd="0" presId="urn:microsoft.com/office/officeart/2005/8/layout/target3"/>
    <dgm:cxn modelId="{CCEC0EDC-D02D-4388-989C-B4BF9826AEEE}" type="presParOf" srcId="{3796463C-E589-4253-ADA8-BDA409A39FB1}" destId="{FD66FF18-49EC-4E69-B224-9FD7EEE82713}" srcOrd="10" destOrd="0" presId="urn:microsoft.com/office/officeart/2005/8/layout/target3"/>
    <dgm:cxn modelId="{533C2E4A-6999-442A-9809-AC0154C2FD9A}" type="presParOf" srcId="{3796463C-E589-4253-ADA8-BDA409A39FB1}" destId="{05D265C4-7F45-4A51-81BE-C671E72CB2CF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88B226-871E-42BD-BA17-830C989A08E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38D229A8-9195-4782-BB7C-79AC6F6ABE6E}">
      <dgm:prSet custT="1"/>
      <dgm:spPr/>
      <dgm:t>
        <a:bodyPr/>
        <a:lstStyle/>
        <a:p>
          <a:pPr rtl="0"/>
          <a:r>
            <a:rPr lang="es-MX" sz="1400" b="1" dirty="0" smtClean="0"/>
            <a:t>LIC. LIDIA GARZA</a:t>
          </a:r>
          <a:endParaRPr lang="es-MX" sz="1400" dirty="0"/>
        </a:p>
      </dgm:t>
    </dgm:pt>
    <dgm:pt modelId="{A8A0435F-C049-4BD7-9A63-D93B416A2920}" type="parTrans" cxnId="{BCE33ED0-49A4-4368-A526-560C2C0A7D31}">
      <dgm:prSet/>
      <dgm:spPr/>
      <dgm:t>
        <a:bodyPr/>
        <a:lstStyle/>
        <a:p>
          <a:endParaRPr lang="es-MX"/>
        </a:p>
      </dgm:t>
    </dgm:pt>
    <dgm:pt modelId="{D68DEBFF-FBA5-492B-82BB-EB9F28FD9DB9}" type="sibTrans" cxnId="{BCE33ED0-49A4-4368-A526-560C2C0A7D31}">
      <dgm:prSet/>
      <dgm:spPr/>
      <dgm:t>
        <a:bodyPr/>
        <a:lstStyle/>
        <a:p>
          <a:endParaRPr lang="es-MX"/>
        </a:p>
      </dgm:t>
    </dgm:pt>
    <dgm:pt modelId="{27494A73-9E44-476B-B5EE-9B826F332889}">
      <dgm:prSet custT="1"/>
      <dgm:spPr/>
      <dgm:t>
        <a:bodyPr/>
        <a:lstStyle/>
        <a:p>
          <a:pPr rtl="0"/>
          <a:r>
            <a:rPr lang="es-MX" sz="1400" b="1" dirty="0" smtClean="0">
              <a:hlinkClick xmlns:r="http://schemas.openxmlformats.org/officeDocument/2006/relationships" r:id="rId1"/>
            </a:rPr>
            <a:t>lidia.garza@interasbr.com</a:t>
          </a:r>
          <a:endParaRPr lang="es-MX" sz="1400" b="1" dirty="0"/>
        </a:p>
      </dgm:t>
    </dgm:pt>
    <dgm:pt modelId="{6B02A099-61E3-403D-AABC-352FE291BE30}" type="parTrans" cxnId="{99E4CEA2-D020-46FA-8728-06B28A302E4C}">
      <dgm:prSet/>
      <dgm:spPr/>
      <dgm:t>
        <a:bodyPr/>
        <a:lstStyle/>
        <a:p>
          <a:endParaRPr lang="es-MX"/>
        </a:p>
      </dgm:t>
    </dgm:pt>
    <dgm:pt modelId="{65003BA7-92C7-40F1-A97A-47DAA4E6EB98}" type="sibTrans" cxnId="{99E4CEA2-D020-46FA-8728-06B28A302E4C}">
      <dgm:prSet/>
      <dgm:spPr/>
      <dgm:t>
        <a:bodyPr/>
        <a:lstStyle/>
        <a:p>
          <a:endParaRPr lang="es-MX"/>
        </a:p>
      </dgm:t>
    </dgm:pt>
    <dgm:pt modelId="{8FC4063A-8DBD-4EB2-903E-CA7E66690F73}">
      <dgm:prSet custT="1"/>
      <dgm:spPr/>
      <dgm:t>
        <a:bodyPr/>
        <a:lstStyle/>
        <a:p>
          <a:pPr rtl="0"/>
          <a:r>
            <a:rPr lang="es-MX" sz="1400" b="1" dirty="0" smtClean="0"/>
            <a:t>📲81 1916 6322</a:t>
          </a:r>
          <a:endParaRPr lang="es-MX" sz="1400" b="1" dirty="0"/>
        </a:p>
      </dgm:t>
    </dgm:pt>
    <dgm:pt modelId="{C50B8B78-7EA1-43CB-972C-750F22A87405}" type="parTrans" cxnId="{F46E4DE9-3450-45B6-9F57-4E97244C44AF}">
      <dgm:prSet/>
      <dgm:spPr/>
      <dgm:t>
        <a:bodyPr/>
        <a:lstStyle/>
        <a:p>
          <a:endParaRPr lang="es-MX"/>
        </a:p>
      </dgm:t>
    </dgm:pt>
    <dgm:pt modelId="{96D7EA81-296D-4843-9B35-AEF8C7924B4A}" type="sibTrans" cxnId="{F46E4DE9-3450-45B6-9F57-4E97244C44AF}">
      <dgm:prSet/>
      <dgm:spPr/>
      <dgm:t>
        <a:bodyPr/>
        <a:lstStyle/>
        <a:p>
          <a:endParaRPr lang="es-MX"/>
        </a:p>
      </dgm:t>
    </dgm:pt>
    <dgm:pt modelId="{3796463C-E589-4253-ADA8-BDA409A39FB1}" type="pres">
      <dgm:prSet presAssocID="{6688B226-871E-42BD-BA17-830C989A08E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A586B47-2BB3-4B5B-94FF-E5DE860A3C63}" type="pres">
      <dgm:prSet presAssocID="{38D229A8-9195-4782-BB7C-79AC6F6ABE6E}" presName="circle1" presStyleLbl="node1" presStyleIdx="0" presStyleCnt="3"/>
      <dgm:spPr/>
    </dgm:pt>
    <dgm:pt modelId="{A38D50B0-A3FA-4BD2-9046-70C205669FFC}" type="pres">
      <dgm:prSet presAssocID="{38D229A8-9195-4782-BB7C-79AC6F6ABE6E}" presName="space" presStyleCnt="0"/>
      <dgm:spPr/>
    </dgm:pt>
    <dgm:pt modelId="{180B3BE4-539E-4DFB-A017-ACFF4220F4F8}" type="pres">
      <dgm:prSet presAssocID="{38D229A8-9195-4782-BB7C-79AC6F6ABE6E}" presName="rect1" presStyleLbl="alignAcc1" presStyleIdx="0" presStyleCnt="3" custLinFactNeighborY="-7799"/>
      <dgm:spPr/>
    </dgm:pt>
    <dgm:pt modelId="{F6F1A9E5-249B-4C6D-897F-CD67B9DA2D83}" type="pres">
      <dgm:prSet presAssocID="{27494A73-9E44-476B-B5EE-9B826F332889}" presName="vertSpace2" presStyleLbl="node1" presStyleIdx="0" presStyleCnt="3"/>
      <dgm:spPr/>
    </dgm:pt>
    <dgm:pt modelId="{3BB219C6-2114-44DA-9689-7C4FB09DE946}" type="pres">
      <dgm:prSet presAssocID="{27494A73-9E44-476B-B5EE-9B826F332889}" presName="circle2" presStyleLbl="node1" presStyleIdx="1" presStyleCnt="3"/>
      <dgm:spPr/>
    </dgm:pt>
    <dgm:pt modelId="{74E5B7EC-7C3C-4730-A368-785032C74D79}" type="pres">
      <dgm:prSet presAssocID="{27494A73-9E44-476B-B5EE-9B826F332889}" presName="rect2" presStyleLbl="alignAcc1" presStyleIdx="1" presStyleCnt="3"/>
      <dgm:spPr/>
    </dgm:pt>
    <dgm:pt modelId="{D97081B3-302E-4A4C-8087-934D3FF1EA98}" type="pres">
      <dgm:prSet presAssocID="{8FC4063A-8DBD-4EB2-903E-CA7E66690F73}" presName="vertSpace3" presStyleLbl="node1" presStyleIdx="1" presStyleCnt="3"/>
      <dgm:spPr/>
    </dgm:pt>
    <dgm:pt modelId="{947075AF-15E3-4010-9CD1-43A3980AD149}" type="pres">
      <dgm:prSet presAssocID="{8FC4063A-8DBD-4EB2-903E-CA7E66690F73}" presName="circle3" presStyleLbl="node1" presStyleIdx="2" presStyleCnt="3"/>
      <dgm:spPr/>
    </dgm:pt>
    <dgm:pt modelId="{972B0449-BE95-4B9E-896E-143E06610E04}" type="pres">
      <dgm:prSet presAssocID="{8FC4063A-8DBD-4EB2-903E-CA7E66690F73}" presName="rect3" presStyleLbl="alignAcc1" presStyleIdx="2" presStyleCnt="3"/>
      <dgm:spPr/>
    </dgm:pt>
    <dgm:pt modelId="{F9870664-7D2C-498F-9653-3D76648F665B}" type="pres">
      <dgm:prSet presAssocID="{38D229A8-9195-4782-BB7C-79AC6F6ABE6E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FD66FF18-49EC-4E69-B224-9FD7EEE82713}" type="pres">
      <dgm:prSet presAssocID="{27494A73-9E44-476B-B5EE-9B826F332889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05D265C4-7F45-4A51-81BE-C671E72CB2CF}" type="pres">
      <dgm:prSet presAssocID="{8FC4063A-8DBD-4EB2-903E-CA7E66690F73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4A090516-DBC3-4D61-B681-3E048DEC8B1C}" type="presOf" srcId="{8FC4063A-8DBD-4EB2-903E-CA7E66690F73}" destId="{05D265C4-7F45-4A51-81BE-C671E72CB2CF}" srcOrd="1" destOrd="0" presId="urn:microsoft.com/office/officeart/2005/8/layout/target3"/>
    <dgm:cxn modelId="{20B84B70-F64E-45FD-B9F9-7E5A423DAF6C}" type="presOf" srcId="{8FC4063A-8DBD-4EB2-903E-CA7E66690F73}" destId="{972B0449-BE95-4B9E-896E-143E06610E04}" srcOrd="0" destOrd="0" presId="urn:microsoft.com/office/officeart/2005/8/layout/target3"/>
    <dgm:cxn modelId="{96470867-4B34-4E30-829B-587B17DD55C1}" type="presOf" srcId="{38D229A8-9195-4782-BB7C-79AC6F6ABE6E}" destId="{F9870664-7D2C-498F-9653-3D76648F665B}" srcOrd="1" destOrd="0" presId="urn:microsoft.com/office/officeart/2005/8/layout/target3"/>
    <dgm:cxn modelId="{1B2DDE1B-E735-4C88-8EF4-A23C31716805}" type="presOf" srcId="{38D229A8-9195-4782-BB7C-79AC6F6ABE6E}" destId="{180B3BE4-539E-4DFB-A017-ACFF4220F4F8}" srcOrd="0" destOrd="0" presId="urn:microsoft.com/office/officeart/2005/8/layout/target3"/>
    <dgm:cxn modelId="{E487F785-54CF-479B-AEF7-965CB44569FA}" type="presOf" srcId="{27494A73-9E44-476B-B5EE-9B826F332889}" destId="{FD66FF18-49EC-4E69-B224-9FD7EEE82713}" srcOrd="1" destOrd="0" presId="urn:microsoft.com/office/officeart/2005/8/layout/target3"/>
    <dgm:cxn modelId="{F46E4DE9-3450-45B6-9F57-4E97244C44AF}" srcId="{6688B226-871E-42BD-BA17-830C989A08E1}" destId="{8FC4063A-8DBD-4EB2-903E-CA7E66690F73}" srcOrd="2" destOrd="0" parTransId="{C50B8B78-7EA1-43CB-972C-750F22A87405}" sibTransId="{96D7EA81-296D-4843-9B35-AEF8C7924B4A}"/>
    <dgm:cxn modelId="{11C9E09D-3948-4405-8787-5DA77FFBFB1F}" type="presOf" srcId="{27494A73-9E44-476B-B5EE-9B826F332889}" destId="{74E5B7EC-7C3C-4730-A368-785032C74D79}" srcOrd="0" destOrd="0" presId="urn:microsoft.com/office/officeart/2005/8/layout/target3"/>
    <dgm:cxn modelId="{BCE33ED0-49A4-4368-A526-560C2C0A7D31}" srcId="{6688B226-871E-42BD-BA17-830C989A08E1}" destId="{38D229A8-9195-4782-BB7C-79AC6F6ABE6E}" srcOrd="0" destOrd="0" parTransId="{A8A0435F-C049-4BD7-9A63-D93B416A2920}" sibTransId="{D68DEBFF-FBA5-492B-82BB-EB9F28FD9DB9}"/>
    <dgm:cxn modelId="{99E4CEA2-D020-46FA-8728-06B28A302E4C}" srcId="{6688B226-871E-42BD-BA17-830C989A08E1}" destId="{27494A73-9E44-476B-B5EE-9B826F332889}" srcOrd="1" destOrd="0" parTransId="{6B02A099-61E3-403D-AABC-352FE291BE30}" sibTransId="{65003BA7-92C7-40F1-A97A-47DAA4E6EB98}"/>
    <dgm:cxn modelId="{E26DEC1A-EB02-4566-A42C-865AE1059A21}" type="presOf" srcId="{6688B226-871E-42BD-BA17-830C989A08E1}" destId="{3796463C-E589-4253-ADA8-BDA409A39FB1}" srcOrd="0" destOrd="0" presId="urn:microsoft.com/office/officeart/2005/8/layout/target3"/>
    <dgm:cxn modelId="{9DBDEDFF-C3F1-4981-B57B-7216494A40D8}" type="presParOf" srcId="{3796463C-E589-4253-ADA8-BDA409A39FB1}" destId="{CA586B47-2BB3-4B5B-94FF-E5DE860A3C63}" srcOrd="0" destOrd="0" presId="urn:microsoft.com/office/officeart/2005/8/layout/target3"/>
    <dgm:cxn modelId="{5A7FE372-8ED8-4EC5-9712-1089C01332AE}" type="presParOf" srcId="{3796463C-E589-4253-ADA8-BDA409A39FB1}" destId="{A38D50B0-A3FA-4BD2-9046-70C205669FFC}" srcOrd="1" destOrd="0" presId="urn:microsoft.com/office/officeart/2005/8/layout/target3"/>
    <dgm:cxn modelId="{30A9E4F0-19FA-477C-ACFF-53DDF1FFBCBA}" type="presParOf" srcId="{3796463C-E589-4253-ADA8-BDA409A39FB1}" destId="{180B3BE4-539E-4DFB-A017-ACFF4220F4F8}" srcOrd="2" destOrd="0" presId="urn:microsoft.com/office/officeart/2005/8/layout/target3"/>
    <dgm:cxn modelId="{D9277CE3-676E-4B77-90D3-A52A6D25E58F}" type="presParOf" srcId="{3796463C-E589-4253-ADA8-BDA409A39FB1}" destId="{F6F1A9E5-249B-4C6D-897F-CD67B9DA2D83}" srcOrd="3" destOrd="0" presId="urn:microsoft.com/office/officeart/2005/8/layout/target3"/>
    <dgm:cxn modelId="{328DFC8F-542D-48A7-B3F9-C57224162510}" type="presParOf" srcId="{3796463C-E589-4253-ADA8-BDA409A39FB1}" destId="{3BB219C6-2114-44DA-9689-7C4FB09DE946}" srcOrd="4" destOrd="0" presId="urn:microsoft.com/office/officeart/2005/8/layout/target3"/>
    <dgm:cxn modelId="{E2B3F708-3E56-4541-98D9-C7BDDE124B84}" type="presParOf" srcId="{3796463C-E589-4253-ADA8-BDA409A39FB1}" destId="{74E5B7EC-7C3C-4730-A368-785032C74D79}" srcOrd="5" destOrd="0" presId="urn:microsoft.com/office/officeart/2005/8/layout/target3"/>
    <dgm:cxn modelId="{6E37A8E0-1BA4-431E-8542-6E4F72885A38}" type="presParOf" srcId="{3796463C-E589-4253-ADA8-BDA409A39FB1}" destId="{D97081B3-302E-4A4C-8087-934D3FF1EA98}" srcOrd="6" destOrd="0" presId="urn:microsoft.com/office/officeart/2005/8/layout/target3"/>
    <dgm:cxn modelId="{28A55982-6DC9-41CC-B4B5-AF927B9CD452}" type="presParOf" srcId="{3796463C-E589-4253-ADA8-BDA409A39FB1}" destId="{947075AF-15E3-4010-9CD1-43A3980AD149}" srcOrd="7" destOrd="0" presId="urn:microsoft.com/office/officeart/2005/8/layout/target3"/>
    <dgm:cxn modelId="{2B20D048-8770-419F-826D-057FAF668C8C}" type="presParOf" srcId="{3796463C-E589-4253-ADA8-BDA409A39FB1}" destId="{972B0449-BE95-4B9E-896E-143E06610E04}" srcOrd="8" destOrd="0" presId="urn:microsoft.com/office/officeart/2005/8/layout/target3"/>
    <dgm:cxn modelId="{A2D86ED4-DC34-4770-BBE2-BC7C9D7FD33B}" type="presParOf" srcId="{3796463C-E589-4253-ADA8-BDA409A39FB1}" destId="{F9870664-7D2C-498F-9653-3D76648F665B}" srcOrd="9" destOrd="0" presId="urn:microsoft.com/office/officeart/2005/8/layout/target3"/>
    <dgm:cxn modelId="{2A428D8A-7F92-47E1-879E-34F35FF01599}" type="presParOf" srcId="{3796463C-E589-4253-ADA8-BDA409A39FB1}" destId="{FD66FF18-49EC-4E69-B224-9FD7EEE82713}" srcOrd="10" destOrd="0" presId="urn:microsoft.com/office/officeart/2005/8/layout/target3"/>
    <dgm:cxn modelId="{E514B670-B72D-4D5E-80B8-7872AF420B54}" type="presParOf" srcId="{3796463C-E589-4253-ADA8-BDA409A39FB1}" destId="{05D265C4-7F45-4A51-81BE-C671E72CB2CF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586B47-2BB3-4B5B-94FF-E5DE860A3C63}">
      <dsp:nvSpPr>
        <dsp:cNvPr id="0" name=""/>
        <dsp:cNvSpPr/>
      </dsp:nvSpPr>
      <dsp:spPr>
        <a:xfrm>
          <a:off x="0" y="0"/>
          <a:ext cx="923330" cy="9233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B3BE4-539E-4DFB-A017-ACFF4220F4F8}">
      <dsp:nvSpPr>
        <dsp:cNvPr id="0" name=""/>
        <dsp:cNvSpPr/>
      </dsp:nvSpPr>
      <dsp:spPr>
        <a:xfrm>
          <a:off x="461665" y="0"/>
          <a:ext cx="2656496" cy="9233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/>
            <a:t>LIC. LIDIA GARZA</a:t>
          </a:r>
          <a:endParaRPr lang="es-MX" sz="1400" kern="1200" dirty="0"/>
        </a:p>
      </dsp:txBody>
      <dsp:txXfrm>
        <a:off x="461665" y="0"/>
        <a:ext cx="2656496" cy="276999"/>
      </dsp:txXfrm>
    </dsp:sp>
    <dsp:sp modelId="{3BB219C6-2114-44DA-9689-7C4FB09DE946}">
      <dsp:nvSpPr>
        <dsp:cNvPr id="0" name=""/>
        <dsp:cNvSpPr/>
      </dsp:nvSpPr>
      <dsp:spPr>
        <a:xfrm>
          <a:off x="161583" y="276999"/>
          <a:ext cx="600163" cy="6001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5B7EC-7C3C-4730-A368-785032C74D79}">
      <dsp:nvSpPr>
        <dsp:cNvPr id="0" name=""/>
        <dsp:cNvSpPr/>
      </dsp:nvSpPr>
      <dsp:spPr>
        <a:xfrm>
          <a:off x="461665" y="276999"/>
          <a:ext cx="2656496" cy="600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hlinkClick xmlns:r="http://schemas.openxmlformats.org/officeDocument/2006/relationships" r:id="rId1"/>
            </a:rPr>
            <a:t>lidia.garza@interasbr.com</a:t>
          </a:r>
          <a:endParaRPr lang="es-MX" sz="1400" b="1" kern="1200" dirty="0"/>
        </a:p>
      </dsp:txBody>
      <dsp:txXfrm>
        <a:off x="461665" y="276999"/>
        <a:ext cx="2656496" cy="276998"/>
      </dsp:txXfrm>
    </dsp:sp>
    <dsp:sp modelId="{947075AF-15E3-4010-9CD1-43A3980AD149}">
      <dsp:nvSpPr>
        <dsp:cNvPr id="0" name=""/>
        <dsp:cNvSpPr/>
      </dsp:nvSpPr>
      <dsp:spPr>
        <a:xfrm>
          <a:off x="323165" y="553998"/>
          <a:ext cx="276998" cy="2769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B0449-BE95-4B9E-896E-143E06610E04}">
      <dsp:nvSpPr>
        <dsp:cNvPr id="0" name=""/>
        <dsp:cNvSpPr/>
      </dsp:nvSpPr>
      <dsp:spPr>
        <a:xfrm>
          <a:off x="461665" y="553998"/>
          <a:ext cx="2656496" cy="276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/>
            <a:t>📲81 1916 6322</a:t>
          </a:r>
          <a:endParaRPr lang="es-MX" sz="1400" b="1" kern="1200" dirty="0"/>
        </a:p>
      </dsp:txBody>
      <dsp:txXfrm>
        <a:off x="461665" y="553998"/>
        <a:ext cx="2656496" cy="27699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586B47-2BB3-4B5B-94FF-E5DE860A3C63}">
      <dsp:nvSpPr>
        <dsp:cNvPr id="0" name=""/>
        <dsp:cNvSpPr/>
      </dsp:nvSpPr>
      <dsp:spPr>
        <a:xfrm>
          <a:off x="0" y="0"/>
          <a:ext cx="923330" cy="9233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B3BE4-539E-4DFB-A017-ACFF4220F4F8}">
      <dsp:nvSpPr>
        <dsp:cNvPr id="0" name=""/>
        <dsp:cNvSpPr/>
      </dsp:nvSpPr>
      <dsp:spPr>
        <a:xfrm>
          <a:off x="461665" y="0"/>
          <a:ext cx="2656496" cy="9233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/>
            <a:t>LIC. LIDIA GARZA</a:t>
          </a:r>
          <a:endParaRPr lang="es-MX" sz="1400" kern="1200" dirty="0"/>
        </a:p>
      </dsp:txBody>
      <dsp:txXfrm>
        <a:off x="461665" y="0"/>
        <a:ext cx="2656496" cy="276999"/>
      </dsp:txXfrm>
    </dsp:sp>
    <dsp:sp modelId="{3BB219C6-2114-44DA-9689-7C4FB09DE946}">
      <dsp:nvSpPr>
        <dsp:cNvPr id="0" name=""/>
        <dsp:cNvSpPr/>
      </dsp:nvSpPr>
      <dsp:spPr>
        <a:xfrm>
          <a:off x="161583" y="276999"/>
          <a:ext cx="600163" cy="6001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5B7EC-7C3C-4730-A368-785032C74D79}">
      <dsp:nvSpPr>
        <dsp:cNvPr id="0" name=""/>
        <dsp:cNvSpPr/>
      </dsp:nvSpPr>
      <dsp:spPr>
        <a:xfrm>
          <a:off x="461665" y="276999"/>
          <a:ext cx="2656496" cy="600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hlinkClick xmlns:r="http://schemas.openxmlformats.org/officeDocument/2006/relationships" r:id="rId1"/>
            </a:rPr>
            <a:t>lidia.garza@interasbr.com</a:t>
          </a:r>
          <a:endParaRPr lang="es-MX" sz="1400" b="1" kern="1200" dirty="0"/>
        </a:p>
      </dsp:txBody>
      <dsp:txXfrm>
        <a:off x="461665" y="276999"/>
        <a:ext cx="2656496" cy="276998"/>
      </dsp:txXfrm>
    </dsp:sp>
    <dsp:sp modelId="{947075AF-15E3-4010-9CD1-43A3980AD149}">
      <dsp:nvSpPr>
        <dsp:cNvPr id="0" name=""/>
        <dsp:cNvSpPr/>
      </dsp:nvSpPr>
      <dsp:spPr>
        <a:xfrm>
          <a:off x="323165" y="553998"/>
          <a:ext cx="276998" cy="2769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B0449-BE95-4B9E-896E-143E06610E04}">
      <dsp:nvSpPr>
        <dsp:cNvPr id="0" name=""/>
        <dsp:cNvSpPr/>
      </dsp:nvSpPr>
      <dsp:spPr>
        <a:xfrm>
          <a:off x="461665" y="553998"/>
          <a:ext cx="2656496" cy="276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/>
            <a:t>📲81 1916 6322</a:t>
          </a:r>
          <a:endParaRPr lang="es-MX" sz="1400" b="1" kern="1200" dirty="0"/>
        </a:p>
      </dsp:txBody>
      <dsp:txXfrm>
        <a:off x="461665" y="553998"/>
        <a:ext cx="2656496" cy="27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01313-EBC0-492F-B081-1A3086F86A96}" type="datetimeFigureOut">
              <a:rPr lang="es-MX" smtClean="0"/>
              <a:t>28/08/2025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42234-9318-4ECA-A3AE-3CEB79A4B46F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42234-9318-4ECA-A3AE-3CEB79A4B46F}" type="slidenum">
              <a:rPr lang="es-MX" smtClean="0"/>
              <a:t>7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FBD8D8B-788E-4A1D-B152-B823C3804A89}" type="datetimeFigureOut">
              <a:rPr lang="es-MX" smtClean="0"/>
              <a:t>24/08/2025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2332029-55D9-4829-9904-237E8DBC1D3F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Los Testamentos </a:t>
            </a:r>
            <a:br>
              <a:rPr lang="es-MX" dirty="0" smtClean="0"/>
            </a:br>
            <a:r>
              <a:rPr lang="es-MX" dirty="0" smtClean="0"/>
              <a:t>y nuestros bienes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3200" dirty="0" smtClean="0"/>
              <a:t>Asegura el futuro de los que amas</a:t>
            </a:r>
            <a:endParaRPr lang="es-MX" sz="3200" dirty="0"/>
          </a:p>
        </p:txBody>
      </p:sp>
      <p:graphicFrame>
        <p:nvGraphicFramePr>
          <p:cNvPr id="5" name="4 Diagrama"/>
          <p:cNvGraphicFramePr/>
          <p:nvPr/>
        </p:nvGraphicFramePr>
        <p:xfrm>
          <a:off x="5436096" y="5877272"/>
          <a:ext cx="3118161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Revisa que tus propiedades no tengan gravamen.</a:t>
            </a:r>
          </a:p>
          <a:p>
            <a:r>
              <a:rPr lang="es-MX" dirty="0" smtClean="0"/>
              <a:t>Solicita un certificado de libertad de gravamen en el registro público.</a:t>
            </a:r>
          </a:p>
          <a:p>
            <a:r>
              <a:rPr lang="es-MX" dirty="0" smtClean="0"/>
              <a:t>Revisa que los nombres estén correctamente escritos en las escrituras.</a:t>
            </a:r>
          </a:p>
          <a:p>
            <a:r>
              <a:rPr lang="es-MX" dirty="0" smtClean="0"/>
              <a:t>Revisa que las medidas y colindancias sean las correctas.</a:t>
            </a:r>
          </a:p>
          <a:p>
            <a:r>
              <a:rPr lang="es-MX" dirty="0" smtClean="0"/>
              <a:t>Si algún dato está mal escrito solicita una aclaratoria, lo puedes solicitar a través de un notario.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Algunas consideraciones</a:t>
            </a:r>
            <a:endParaRPr lang="es-MX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Hacer testamento es un acto de amor y responsabilidad.</a:t>
            </a:r>
          </a:p>
          <a:p>
            <a:endParaRPr lang="es-MX" dirty="0" smtClean="0"/>
          </a:p>
          <a:p>
            <a:r>
              <a:rPr lang="es-MX" dirty="0" smtClean="0"/>
              <a:t>No se trata solo de repartir bienes, sino de evitar problemas y cuidar a los que más queremos.</a:t>
            </a:r>
          </a:p>
          <a:p>
            <a:endParaRPr lang="es-MX" dirty="0" smtClean="0"/>
          </a:p>
          <a:p>
            <a:r>
              <a:rPr lang="es-MX" dirty="0" smtClean="0"/>
              <a:t>El mejor legado no son solo los bienes, sino la tranquilidad que dejamos a nuestra familia.</a:t>
            </a:r>
            <a:endParaRPr lang="es-MX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Conclusiones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1026" name="Picture 2" descr="MUCHAS GRACIAS POR SU ATENCIÓN"/>
          <p:cNvPicPr>
            <a:picLocks noChangeAspect="1" noChangeArrowheads="1"/>
          </p:cNvPicPr>
          <p:nvPr/>
        </p:nvPicPr>
        <p:blipFill>
          <a:blip r:embed="rId2" cstate="print"/>
          <a:srcRect t="17850" b="11801"/>
          <a:stretch>
            <a:fillRect/>
          </a:stretch>
        </p:blipFill>
        <p:spPr bwMode="auto">
          <a:xfrm>
            <a:off x="971600" y="980728"/>
            <a:ext cx="6858000" cy="4824536"/>
          </a:xfrm>
          <a:prstGeom prst="rect">
            <a:avLst/>
          </a:prstGeom>
          <a:noFill/>
        </p:spPr>
      </p:pic>
      <p:graphicFrame>
        <p:nvGraphicFramePr>
          <p:cNvPr id="8" name="7 Diagrama"/>
          <p:cNvGraphicFramePr/>
          <p:nvPr/>
        </p:nvGraphicFramePr>
        <p:xfrm>
          <a:off x="1763688" y="4725144"/>
          <a:ext cx="3118161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A través de un testamento se dejan instrucciones claras sobre cómo quieres que se distribuyan tus bienes cuando ya no estés.</a:t>
            </a:r>
          </a:p>
          <a:p>
            <a:r>
              <a:rPr lang="es-MX" dirty="0" smtClean="0"/>
              <a:t>El testamento público abierto, es el más recomendable, se realiza ante notario público, él se asegura que cumpla todos los requisitos legales.</a:t>
            </a:r>
          </a:p>
          <a:p>
            <a:r>
              <a:rPr lang="es-MX" dirty="0" smtClean="0"/>
              <a:t>El testamento ológrafo, es el escrito de puño y letra por el testador, es muy difícil de validar.</a:t>
            </a:r>
          </a:p>
          <a:p>
            <a:pPr>
              <a:buNone/>
            </a:pPr>
            <a:endParaRPr lang="es-MX" dirty="0" smtClean="0"/>
          </a:p>
          <a:p>
            <a:endParaRPr lang="es-MX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El legado de tu vida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Garantiza que los bienes se repartan como tú lo decidas.</a:t>
            </a:r>
          </a:p>
          <a:p>
            <a:r>
              <a:rPr lang="es-MX" dirty="0" smtClean="0"/>
              <a:t>Protege a tu familia.</a:t>
            </a:r>
          </a:p>
          <a:p>
            <a:r>
              <a:rPr lang="es-MX" dirty="0" smtClean="0"/>
              <a:t>Aseguras que tu pareja, hijos o familiares directos reciban lo que quieres que tengan.</a:t>
            </a:r>
          </a:p>
          <a:p>
            <a:r>
              <a:rPr lang="es-MX" dirty="0" smtClean="0"/>
              <a:t>En caso de hijos menores permite designar tutores legales.</a:t>
            </a:r>
            <a:r>
              <a:rPr lang="es-MX" dirty="0" smtClean="0"/>
              <a:t> </a:t>
            </a:r>
            <a:endParaRPr lang="es-MX" dirty="0" smtClean="0"/>
          </a:p>
          <a:p>
            <a:r>
              <a:rPr lang="es-MX" dirty="0" smtClean="0"/>
              <a:t>Evitas </a:t>
            </a:r>
            <a:r>
              <a:rPr lang="es-MX" dirty="0" smtClean="0"/>
              <a:t>conflictos familiares.</a:t>
            </a:r>
          </a:p>
          <a:p>
            <a:r>
              <a:rPr lang="es-MX" dirty="0" smtClean="0"/>
              <a:t>Reduce </a:t>
            </a:r>
            <a:r>
              <a:rPr lang="es-MX" dirty="0" smtClean="0"/>
              <a:t>costos y trámites legales</a:t>
            </a:r>
            <a:r>
              <a:rPr lang="es-MX" dirty="0" smtClean="0"/>
              <a:t>.</a:t>
            </a:r>
          </a:p>
          <a:p>
            <a:r>
              <a:rPr lang="es-MX" dirty="0" smtClean="0"/>
              <a:t>Se puede vender la propiedad antes de escriturar a nombre de los herederos.</a:t>
            </a:r>
            <a:endParaRPr lang="es-MX" dirty="0" smtClean="0"/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Beneficios de hacer testamento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abre un juicio sucesorio </a:t>
            </a:r>
            <a:r>
              <a:rPr lang="es-MX" dirty="0" err="1" smtClean="0"/>
              <a:t>intestamentario</a:t>
            </a:r>
            <a:r>
              <a:rPr lang="es-MX" dirty="0" smtClean="0"/>
              <a:t> (proceso largo y costoso).</a:t>
            </a:r>
          </a:p>
          <a:p>
            <a:endParaRPr lang="es-MX" dirty="0" smtClean="0"/>
          </a:p>
          <a:p>
            <a:r>
              <a:rPr lang="es-MX" dirty="0" smtClean="0"/>
              <a:t>Puede generar conflictos familiares y rupturas irreparables.</a:t>
            </a:r>
          </a:p>
          <a:p>
            <a:endParaRPr lang="es-MX" dirty="0" smtClean="0"/>
          </a:p>
          <a:p>
            <a:r>
              <a:rPr lang="es-MX" dirty="0" smtClean="0"/>
              <a:t>El estado puede decidir cómo repartir los bienes según la ley, no ha voluntad del difunto.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Qué pasa si no hay testamento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r>
              <a:rPr lang="es-MX" dirty="0" smtClean="0"/>
              <a:t>En el momento que tengas cuando menos una propiedad a tu nombre.   Cualquier persona mayor de edad con bienes debe hacerlo.</a:t>
            </a:r>
          </a:p>
          <a:p>
            <a:endParaRPr lang="es-MX" dirty="0" smtClean="0"/>
          </a:p>
          <a:p>
            <a:r>
              <a:rPr lang="es-MX" dirty="0" smtClean="0"/>
              <a:t>Si tienes varias propiedades puedes dejar un legado: designar una propiedad a cada hijo.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Cuándo conviene hacer testamento?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“Hacer testamento es solo para personas con muchas propiedades”</a:t>
            </a:r>
          </a:p>
          <a:p>
            <a:pPr lvl="1"/>
            <a:r>
              <a:rPr lang="es-MX" dirty="0" smtClean="0"/>
              <a:t>Aunque tengas un pequeña propiedad debes hacerlo.</a:t>
            </a:r>
          </a:p>
          <a:p>
            <a:pPr lvl="1"/>
            <a:endParaRPr lang="es-MX" dirty="0" smtClean="0"/>
          </a:p>
          <a:p>
            <a:r>
              <a:rPr lang="es-MX" dirty="0" smtClean="0"/>
              <a:t>“Si hago testamento, me moriré pronto”</a:t>
            </a:r>
          </a:p>
          <a:p>
            <a:pPr lvl="1"/>
            <a:r>
              <a:rPr lang="es-MX" dirty="0" smtClean="0"/>
              <a:t>Falso. Hacerlo da tranquilidad.</a:t>
            </a:r>
          </a:p>
          <a:p>
            <a:pPr lvl="1"/>
            <a:endParaRPr lang="es-MX" dirty="0" smtClean="0"/>
          </a:p>
          <a:p>
            <a:r>
              <a:rPr lang="es-MX" dirty="0" smtClean="0"/>
              <a:t>“Es muy caro”</a:t>
            </a:r>
          </a:p>
          <a:p>
            <a:pPr lvl="1"/>
            <a:r>
              <a:rPr lang="es-MX" dirty="0" smtClean="0"/>
              <a:t>En Septiembre existen descuentos y campañas de testamento a bajo costo.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Mitos comunes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Aumenta la carga emocional y administrativa para tu familia en ese momento tan difícil.</a:t>
            </a:r>
          </a:p>
          <a:p>
            <a:endParaRPr lang="es-MX" dirty="0" smtClean="0"/>
          </a:p>
          <a:p>
            <a:r>
              <a:rPr lang="es-MX" dirty="0" smtClean="0"/>
              <a:t>Se generan disputas familiares, quieren hacer valer los “acuerdos verbales”</a:t>
            </a:r>
          </a:p>
          <a:p>
            <a:endParaRPr lang="es-MX" dirty="0" smtClean="0"/>
          </a:p>
          <a:p>
            <a:r>
              <a:rPr lang="es-MX" dirty="0" smtClean="0"/>
              <a:t>Se complica la repartición. </a:t>
            </a:r>
          </a:p>
          <a:p>
            <a:endParaRPr lang="es-MX" dirty="0" smtClean="0"/>
          </a:p>
          <a:p>
            <a:r>
              <a:rPr lang="es-MX" dirty="0" smtClean="0"/>
              <a:t>Puede llegar a ser más costoso.</a:t>
            </a:r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La realidad sin testamento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Si, si cuentas con varias propiedades.</a:t>
            </a:r>
          </a:p>
          <a:p>
            <a:endParaRPr lang="es-MX" dirty="0" smtClean="0"/>
          </a:p>
          <a:p>
            <a:r>
              <a:rPr lang="es-MX" dirty="0" smtClean="0"/>
              <a:t>Reserva una propiedad con </a:t>
            </a:r>
            <a:r>
              <a:rPr lang="es-MX" u="sng" dirty="0" smtClean="0"/>
              <a:t>usufructo vitalicio </a:t>
            </a:r>
            <a:r>
              <a:rPr lang="es-MX" dirty="0" smtClean="0"/>
              <a:t>para ti y para tu esposa.</a:t>
            </a:r>
          </a:p>
          <a:p>
            <a:endParaRPr lang="es-MX" dirty="0" smtClean="0"/>
          </a:p>
          <a:p>
            <a:r>
              <a:rPr lang="es-MX" dirty="0" smtClean="0"/>
              <a:t>Con esto evitas mayores gastos a tu familia, ya que solo tienen qué cancelar el usufructo.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Conviene hacer donación?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MX" dirty="0" smtClean="0"/>
              <a:t>Qué hacer en caso de que ya no estés:</a:t>
            </a:r>
          </a:p>
          <a:p>
            <a:pPr>
              <a:buNone/>
            </a:pPr>
            <a:endParaRPr lang="es-MX" dirty="0" smtClean="0"/>
          </a:p>
          <a:p>
            <a:r>
              <a:rPr lang="es-MX" dirty="0" smtClean="0"/>
              <a:t>Tu albacea ó heredero debe saber que hay un testamento.</a:t>
            </a:r>
          </a:p>
          <a:p>
            <a:endParaRPr lang="es-MX" dirty="0" smtClean="0"/>
          </a:p>
          <a:p>
            <a:r>
              <a:rPr lang="es-MX" dirty="0" smtClean="0"/>
              <a:t>Avísale que pueden iniciar el trámite en una notaría, no es necesario acudir con un juez.</a:t>
            </a:r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Informa a tu albacea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5685</TotalTime>
  <Words>555</Words>
  <Application>Microsoft Office PowerPoint</Application>
  <PresentationFormat>Presentación en pantalla (4:3)</PresentationFormat>
  <Paragraphs>73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Concurrencia</vt:lpstr>
      <vt:lpstr>Los Testamentos  y nuestros bienes</vt:lpstr>
      <vt:lpstr>El legado de tu vida</vt:lpstr>
      <vt:lpstr>Beneficios de hacer testamento</vt:lpstr>
      <vt:lpstr>Qué pasa si no hay testamento</vt:lpstr>
      <vt:lpstr>Cuándo conviene hacer testamento?</vt:lpstr>
      <vt:lpstr>Mitos comunes</vt:lpstr>
      <vt:lpstr>La realidad sin testamento</vt:lpstr>
      <vt:lpstr>Conviene hacer donación?</vt:lpstr>
      <vt:lpstr>Informa a tu albacea</vt:lpstr>
      <vt:lpstr>Algunas consideraciones</vt:lpstr>
      <vt:lpstr>Conclusiones</vt:lpstr>
      <vt:lpstr>.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Testamentos  y nuestros bienes</dc:title>
  <dc:creator>lidia</dc:creator>
  <cp:lastModifiedBy>lidia</cp:lastModifiedBy>
  <cp:revision>10</cp:revision>
  <dcterms:created xsi:type="dcterms:W3CDTF">2025-08-24T07:40:11Z</dcterms:created>
  <dcterms:modified xsi:type="dcterms:W3CDTF">2025-08-28T06:26:02Z</dcterms:modified>
</cp:coreProperties>
</file>